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7559675" cy="1069181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648"/>
    <a:srgbClr val="2F5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6" d="100"/>
          <a:sy n="56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CC0D-0F88-4752-A367-90CE9A9E8C8B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159D-8EF3-43F4-A045-279FFDDB38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75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CC0D-0F88-4752-A367-90CE9A9E8C8B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159D-8EF3-43F4-A045-279FFDDB38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48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CC0D-0F88-4752-A367-90CE9A9E8C8B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159D-8EF3-43F4-A045-279FFDDB38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70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CC0D-0F88-4752-A367-90CE9A9E8C8B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159D-8EF3-43F4-A045-279FFDDB38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09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CC0D-0F88-4752-A367-90CE9A9E8C8B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159D-8EF3-43F4-A045-279FFDDB38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52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CC0D-0F88-4752-A367-90CE9A9E8C8B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159D-8EF3-43F4-A045-279FFDDB38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09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CC0D-0F88-4752-A367-90CE9A9E8C8B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159D-8EF3-43F4-A045-279FFDDB38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79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CC0D-0F88-4752-A367-90CE9A9E8C8B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159D-8EF3-43F4-A045-279FFDDB38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59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CC0D-0F88-4752-A367-90CE9A9E8C8B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159D-8EF3-43F4-A045-279FFDDB38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33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CC0D-0F88-4752-A367-90CE9A9E8C8B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159D-8EF3-43F4-A045-279FFDDB38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39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CC0D-0F88-4752-A367-90CE9A9E8C8B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159D-8EF3-43F4-A045-279FFDDB38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92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DCC0D-0F88-4752-A367-90CE9A9E8C8B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B159D-8EF3-43F4-A045-279FFDDB38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94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le rectangle 17"/>
          <p:cNvSpPr/>
          <p:nvPr/>
        </p:nvSpPr>
        <p:spPr>
          <a:xfrm flipH="1">
            <a:off x="-3" y="9885006"/>
            <a:ext cx="7559673" cy="821962"/>
          </a:xfrm>
          <a:prstGeom prst="rtTriangle">
            <a:avLst/>
          </a:prstGeom>
          <a:solidFill>
            <a:srgbClr val="2F5873"/>
          </a:solidFill>
          <a:ln>
            <a:solidFill>
              <a:srgbClr val="2F58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75062"/>
            <a:ext cx="792755" cy="1209238"/>
          </a:xfrm>
          <a:prstGeom prst="rect">
            <a:avLst/>
          </a:prstGeom>
          <a:ln>
            <a:solidFill>
              <a:srgbClr val="2F5873"/>
            </a:solidFill>
          </a:ln>
        </p:spPr>
      </p:pic>
      <p:sp>
        <p:nvSpPr>
          <p:cNvPr id="4" name="Triangle rectangle 3"/>
          <p:cNvSpPr/>
          <p:nvPr/>
        </p:nvSpPr>
        <p:spPr>
          <a:xfrm flipV="1">
            <a:off x="-3" y="0"/>
            <a:ext cx="7731908" cy="1524251"/>
          </a:xfrm>
          <a:prstGeom prst="rtTriangle">
            <a:avLst/>
          </a:prstGeom>
          <a:solidFill>
            <a:srgbClr val="2F5873"/>
          </a:solidFill>
          <a:ln>
            <a:solidFill>
              <a:srgbClr val="2F58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766036" y="-118826"/>
            <a:ext cx="5176157" cy="722175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TARIFS PARKING</a:t>
            </a:r>
            <a:endParaRPr lang="fr-FR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452739"/>
              </p:ext>
            </p:extLst>
          </p:nvPr>
        </p:nvGraphicFramePr>
        <p:xfrm>
          <a:off x="213716" y="2162995"/>
          <a:ext cx="7132240" cy="7410456"/>
        </p:xfrm>
        <a:graphic>
          <a:graphicData uri="http://schemas.openxmlformats.org/drawingml/2006/table">
            <a:tbl>
              <a:tblPr firstRow="1" bandRow="1"/>
              <a:tblGrid>
                <a:gridCol w="4472583">
                  <a:extLst>
                    <a:ext uri="{9D8B030D-6E8A-4147-A177-3AD203B41FA5}">
                      <a16:colId xmlns:a16="http://schemas.microsoft.com/office/drawing/2014/main" val="2819983005"/>
                    </a:ext>
                  </a:extLst>
                </a:gridCol>
                <a:gridCol w="2659657">
                  <a:extLst>
                    <a:ext uri="{9D8B030D-6E8A-4147-A177-3AD203B41FA5}">
                      <a16:colId xmlns:a16="http://schemas.microsoft.com/office/drawing/2014/main" val="2252638611"/>
                    </a:ext>
                  </a:extLst>
                </a:gridCol>
              </a:tblGrid>
              <a:tr h="38215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Durée</a:t>
                      </a:r>
                      <a:r>
                        <a:rPr lang="fr-FR" sz="1800" b="1" i="0" u="none" strike="noStrike" baseline="0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 stationnement</a:t>
                      </a:r>
                      <a:endParaRPr lang="fr-FR" sz="1800" b="1" i="0" u="none" strike="noStrike" dirty="0">
                        <a:solidFill>
                          <a:srgbClr val="2F587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 TTC</a:t>
                      </a:r>
                      <a:endParaRPr lang="fr-FR" sz="1800" b="1" i="0" u="none" strike="noStrike" dirty="0">
                        <a:solidFill>
                          <a:srgbClr val="2F587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638440"/>
                  </a:ext>
                </a:extLst>
              </a:tr>
              <a:tr h="5165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1h</a:t>
                      </a:r>
                      <a:endParaRPr lang="fr-FR" sz="2200" b="1" i="0" u="none" strike="noStrike" dirty="0">
                        <a:solidFill>
                          <a:srgbClr val="2F587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 smtClean="0">
                          <a:solidFill>
                            <a:srgbClr val="F266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2,40 </a:t>
                      </a:r>
                      <a:r>
                        <a:rPr lang="fr-FR" sz="2200" b="1" i="0" u="none" strike="noStrike" dirty="0">
                          <a:solidFill>
                            <a:srgbClr val="F266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467777"/>
                  </a:ext>
                </a:extLst>
              </a:tr>
              <a:tr h="5165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2h</a:t>
                      </a:r>
                      <a:endParaRPr lang="fr-FR" sz="2200" b="1" i="0" u="none" strike="noStrike" dirty="0">
                        <a:solidFill>
                          <a:srgbClr val="2F587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4,80 </a:t>
                      </a:r>
                      <a:r>
                        <a:rPr lang="fr-FR" sz="2200" b="1" i="0" u="none" strike="noStrike" dirty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94970"/>
                  </a:ext>
                </a:extLst>
              </a:tr>
              <a:tr h="5165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3h</a:t>
                      </a:r>
                      <a:endParaRPr lang="fr-FR" sz="2200" b="1" i="0" u="none" strike="noStrike" dirty="0">
                        <a:solidFill>
                          <a:srgbClr val="2F587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 smtClean="0">
                          <a:solidFill>
                            <a:srgbClr val="F266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7,50 </a:t>
                      </a:r>
                      <a:r>
                        <a:rPr lang="fr-FR" sz="2200" b="1" i="0" u="none" strike="noStrike" dirty="0">
                          <a:solidFill>
                            <a:srgbClr val="F266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140773"/>
                  </a:ext>
                </a:extLst>
              </a:tr>
              <a:tr h="5165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4h</a:t>
                      </a:r>
                      <a:endParaRPr lang="fr-FR" sz="2200" b="1" i="0" u="none" strike="noStrike" dirty="0">
                        <a:solidFill>
                          <a:srgbClr val="2F587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10,20 </a:t>
                      </a:r>
                      <a:r>
                        <a:rPr lang="fr-FR" sz="2200" b="1" i="0" u="none" strike="noStrike" dirty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020072"/>
                  </a:ext>
                </a:extLst>
              </a:tr>
              <a:tr h="5165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5h</a:t>
                      </a:r>
                      <a:endParaRPr lang="fr-FR" sz="2200" b="1" i="0" u="none" strike="noStrike" dirty="0">
                        <a:solidFill>
                          <a:srgbClr val="2F587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 smtClean="0">
                          <a:solidFill>
                            <a:srgbClr val="F266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12,90 </a:t>
                      </a:r>
                      <a:r>
                        <a:rPr lang="fr-FR" sz="2200" b="1" i="0" u="none" strike="noStrike" dirty="0">
                          <a:solidFill>
                            <a:srgbClr val="F266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744673"/>
                  </a:ext>
                </a:extLst>
              </a:tr>
              <a:tr h="5165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6h</a:t>
                      </a:r>
                      <a:endParaRPr lang="fr-FR" sz="2200" b="1" i="0" u="none" strike="noStrike" dirty="0">
                        <a:solidFill>
                          <a:srgbClr val="2F587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200" b="1" i="0" u="none" strike="noStrike" kern="1200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15,60 </a:t>
                      </a:r>
                      <a:r>
                        <a:rPr lang="fr-FR" sz="2200" b="1" i="0" u="none" strike="noStrike" kern="1200" dirty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266541"/>
                  </a:ext>
                </a:extLst>
              </a:tr>
              <a:tr h="5165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7h</a:t>
                      </a:r>
                      <a:endParaRPr lang="fr-FR" sz="2200" b="1" i="0" u="none" strike="noStrike" dirty="0">
                        <a:solidFill>
                          <a:srgbClr val="2F587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200" b="1" i="0" u="none" strike="noStrike" kern="1200" dirty="0" smtClean="0">
                          <a:solidFill>
                            <a:srgbClr val="F266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18,30 </a:t>
                      </a:r>
                      <a:r>
                        <a:rPr lang="fr-FR" sz="2200" b="1" i="0" u="none" strike="noStrike" kern="1200" dirty="0">
                          <a:solidFill>
                            <a:srgbClr val="F266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8930845"/>
                  </a:ext>
                </a:extLst>
              </a:tr>
              <a:tr h="5165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8h</a:t>
                      </a:r>
                      <a:endParaRPr lang="fr-FR" sz="2200" b="1" i="0" u="none" strike="noStrike" dirty="0">
                        <a:solidFill>
                          <a:srgbClr val="2F587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fontAlgn="ctr" latinLnBrk="0" hangingPunct="1"/>
                      <a:r>
                        <a:rPr lang="fr-FR" sz="2200" b="1" i="0" u="none" strike="noStrike" kern="1200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21,00 </a:t>
                      </a:r>
                      <a:r>
                        <a:rPr lang="fr-FR" sz="2200" b="1" i="0" u="none" strike="noStrike" kern="1200" dirty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109713"/>
                  </a:ext>
                </a:extLst>
              </a:tr>
              <a:tr h="556301"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9h</a:t>
                      </a:r>
                      <a:endParaRPr lang="fr-FR" sz="2200" b="1" i="0" u="none" strike="noStrike" dirty="0">
                        <a:solidFill>
                          <a:srgbClr val="2F587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200" b="1" i="0" u="none" strike="noStrike" kern="1200" dirty="0" smtClean="0">
                          <a:solidFill>
                            <a:srgbClr val="F266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23,70 </a:t>
                      </a:r>
                      <a:r>
                        <a:rPr lang="fr-FR" sz="2200" b="1" i="0" u="none" strike="noStrike" kern="1200" dirty="0">
                          <a:solidFill>
                            <a:srgbClr val="F266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639498"/>
                  </a:ext>
                </a:extLst>
              </a:tr>
              <a:tr h="5165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10h</a:t>
                      </a:r>
                      <a:endParaRPr lang="fr-FR" sz="2200" b="1" i="0" u="none" strike="noStrike" dirty="0">
                        <a:solidFill>
                          <a:srgbClr val="2F587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fontAlgn="ctr" latinLnBrk="0" hangingPunct="1"/>
                      <a:r>
                        <a:rPr lang="fr-FR" sz="2200" b="1" i="0" u="none" strike="noStrike" kern="1200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26,40 </a:t>
                      </a:r>
                      <a:r>
                        <a:rPr lang="fr-FR" sz="2200" b="1" i="0" u="none" strike="noStrike" kern="1200" dirty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490505"/>
                  </a:ext>
                </a:extLst>
              </a:tr>
              <a:tr h="5165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11h</a:t>
                      </a:r>
                      <a:endParaRPr lang="fr-FR" sz="2200" b="1" i="0" u="none" strike="noStrike" dirty="0">
                        <a:solidFill>
                          <a:srgbClr val="2F587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fontAlgn="ctr" latinLnBrk="0" hangingPunct="1"/>
                      <a:r>
                        <a:rPr lang="fr-FR" sz="2200" b="1" i="0" u="none" strike="noStrike" kern="1200" dirty="0" smtClean="0">
                          <a:solidFill>
                            <a:srgbClr val="F266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29,10 </a:t>
                      </a:r>
                      <a:r>
                        <a:rPr lang="fr-FR" sz="2200" b="1" i="0" u="none" strike="noStrike" kern="1200" dirty="0">
                          <a:solidFill>
                            <a:srgbClr val="F266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411231"/>
                  </a:ext>
                </a:extLst>
              </a:tr>
              <a:tr h="73420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 12h</a:t>
                      </a:r>
                      <a:r>
                        <a:rPr lang="fr-FR" sz="1800" b="1" i="0" u="none" strike="noStrike" baseline="0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 </a:t>
                      </a:r>
                      <a:r>
                        <a:rPr lang="fr-FR" sz="18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24h de stationnement  </a:t>
                      </a:r>
                    </a:p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(tarif forfaitaire)</a:t>
                      </a:r>
                      <a:endParaRPr lang="fr-FR" sz="1800" b="1" i="0" u="none" strike="noStrike" dirty="0">
                        <a:solidFill>
                          <a:srgbClr val="2F587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fontAlgn="ctr" latinLnBrk="0" hangingPunct="1"/>
                      <a:r>
                        <a:rPr lang="fr-FR" sz="2200" b="1" i="0" u="none" strike="noStrike" kern="1200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31,80 </a:t>
                      </a:r>
                      <a:r>
                        <a:rPr lang="fr-FR" sz="2200" b="1" i="0" u="none" strike="noStrike" kern="1200" dirty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355212"/>
                  </a:ext>
                </a:extLst>
              </a:tr>
              <a:tr h="5722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2F587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Au-delà de 24h, l’heure supplémentaire</a:t>
                      </a:r>
                      <a:endParaRPr lang="fr-FR" sz="1800" b="1" i="0" u="none" strike="noStrike" dirty="0">
                        <a:solidFill>
                          <a:srgbClr val="2F587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 smtClean="0">
                          <a:solidFill>
                            <a:srgbClr val="F2664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1,35€</a:t>
                      </a:r>
                      <a:endParaRPr lang="fr-FR" sz="2000" b="1" i="0" u="none" strike="noStrike" dirty="0">
                        <a:solidFill>
                          <a:srgbClr val="F2664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485138"/>
                  </a:ext>
                </a:extLst>
              </a:tr>
            </a:tbl>
          </a:graphicData>
        </a:graphic>
      </p:graphicFrame>
      <p:sp>
        <p:nvSpPr>
          <p:cNvPr id="12" name="Titre 1"/>
          <p:cNvSpPr txBox="1">
            <a:spLocks/>
          </p:cNvSpPr>
          <p:nvPr/>
        </p:nvSpPr>
        <p:spPr>
          <a:xfrm>
            <a:off x="-360775" y="1185368"/>
            <a:ext cx="7022463" cy="7221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200" b="1" dirty="0" smtClean="0">
                <a:solidFill>
                  <a:srgbClr val="2F5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Grille tarifaire à compter du </a:t>
            </a:r>
            <a:r>
              <a:rPr lang="fr-FR" sz="2200" b="1" dirty="0" smtClean="0">
                <a:solidFill>
                  <a:srgbClr val="2F5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 </a:t>
            </a:r>
            <a:r>
              <a:rPr lang="fr-FR" sz="2200" b="1" dirty="0" smtClean="0">
                <a:solidFill>
                  <a:srgbClr val="2F5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novembre 2022</a:t>
            </a:r>
            <a:endParaRPr lang="fr-FR" sz="2200" b="1" dirty="0">
              <a:solidFill>
                <a:srgbClr val="2F58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Picto nr 1 poids lourd_PL_couleu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A8121A"/>
              </a:clrFrom>
              <a:clrTo>
                <a:srgbClr val="A8121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55" y="9882235"/>
            <a:ext cx="554969" cy="515949"/>
          </a:xfrm>
          <a:prstGeom prst="rect">
            <a:avLst/>
          </a:prstGeom>
          <a:solidFill>
            <a:srgbClr val="F26648"/>
          </a:solidFill>
        </p:spPr>
      </p:pic>
      <p:pic>
        <p:nvPicPr>
          <p:cNvPr id="14" name="Picture 6" descr="Picto nr 3 cameÌra surveillance_couleu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A8121A"/>
              </a:clrFrom>
              <a:clrTo>
                <a:srgbClr val="A8121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058" y="9889516"/>
            <a:ext cx="554970" cy="515949"/>
          </a:xfrm>
          <a:prstGeom prst="rect">
            <a:avLst/>
          </a:prstGeom>
          <a:solidFill>
            <a:srgbClr val="F26648"/>
          </a:solidFill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5"/>
          <a:srcRect l="1710" t="1151" r="797"/>
          <a:stretch/>
        </p:blipFill>
        <p:spPr>
          <a:xfrm>
            <a:off x="213719" y="9886459"/>
            <a:ext cx="546102" cy="51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7836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1774</TotalTime>
  <Words>68</Words>
  <Application>Microsoft Office PowerPoint</Application>
  <PresentationFormat>Personnalisé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TARIFS PARKING</vt:lpstr>
    </vt:vector>
  </TitlesOfParts>
  <Company>APRR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RAUSCHER Maxime</dc:creator>
  <cp:lastModifiedBy>Enzo JACQUEY - ECDE</cp:lastModifiedBy>
  <cp:revision>34</cp:revision>
  <cp:lastPrinted>2019-10-11T08:30:38Z</cp:lastPrinted>
  <dcterms:created xsi:type="dcterms:W3CDTF">2019-10-09T09:45:24Z</dcterms:created>
  <dcterms:modified xsi:type="dcterms:W3CDTF">2022-09-26T13:04:02Z</dcterms:modified>
</cp:coreProperties>
</file>